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92B17-255A-4C06-AD40-F9F0870C7606}" v="20" dt="2024-08-18T01:45:02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Boyd" userId="f527e01d062c01b9" providerId="LiveId" clId="{F3092B17-255A-4C06-AD40-F9F0870C7606}"/>
    <pc:docChg chg="custSel addSld modSld">
      <pc:chgData name="Mary Boyd" userId="f527e01d062c01b9" providerId="LiveId" clId="{F3092B17-255A-4C06-AD40-F9F0870C7606}" dt="2024-08-18T01:45:02.890" v="77"/>
      <pc:docMkLst>
        <pc:docMk/>
      </pc:docMkLst>
      <pc:sldChg chg="addSp modSp mod setBg">
        <pc:chgData name="Mary Boyd" userId="f527e01d062c01b9" providerId="LiveId" clId="{F3092B17-255A-4C06-AD40-F9F0870C7606}" dt="2024-08-18T01:38:31.826" v="3" actId="26606"/>
        <pc:sldMkLst>
          <pc:docMk/>
          <pc:sldMk cId="1775304309" sldId="258"/>
        </pc:sldMkLst>
        <pc:spChg chg="add">
          <ac:chgData name="Mary Boyd" userId="f527e01d062c01b9" providerId="LiveId" clId="{F3092B17-255A-4C06-AD40-F9F0870C7606}" dt="2024-08-18T01:38:31.826" v="3" actId="26606"/>
          <ac:spMkLst>
            <pc:docMk/>
            <pc:sldMk cId="1775304309" sldId="258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38:31.826" v="3" actId="26606"/>
          <ac:picMkLst>
            <pc:docMk/>
            <pc:sldMk cId="1775304309" sldId="258"/>
            <ac:picMk id="3" creationId="{14509E38-84E4-BEB4-A0C9-249BEBA69B49}"/>
          </ac:picMkLst>
        </pc:picChg>
      </pc:sldChg>
      <pc:sldChg chg="addSp modSp mod setBg">
        <pc:chgData name="Mary Boyd" userId="f527e01d062c01b9" providerId="LiveId" clId="{F3092B17-255A-4C06-AD40-F9F0870C7606}" dt="2024-08-18T01:38:52.632" v="7" actId="26606"/>
        <pc:sldMkLst>
          <pc:docMk/>
          <pc:sldMk cId="2911522659" sldId="259"/>
        </pc:sldMkLst>
        <pc:spChg chg="add">
          <ac:chgData name="Mary Boyd" userId="f527e01d062c01b9" providerId="LiveId" clId="{F3092B17-255A-4C06-AD40-F9F0870C7606}" dt="2024-08-18T01:38:52.632" v="7" actId="26606"/>
          <ac:spMkLst>
            <pc:docMk/>
            <pc:sldMk cId="2911522659" sldId="259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38:52.632" v="7" actId="26606"/>
          <ac:picMkLst>
            <pc:docMk/>
            <pc:sldMk cId="2911522659" sldId="259"/>
            <ac:picMk id="3" creationId="{EAF670DC-0C96-D60C-E58E-E0F3BB0C669B}"/>
          </ac:picMkLst>
        </pc:picChg>
      </pc:sldChg>
      <pc:sldChg chg="addSp modSp mod setBg">
        <pc:chgData name="Mary Boyd" userId="f527e01d062c01b9" providerId="LiveId" clId="{F3092B17-255A-4C06-AD40-F9F0870C7606}" dt="2024-08-18T01:39:06.891" v="11" actId="26606"/>
        <pc:sldMkLst>
          <pc:docMk/>
          <pc:sldMk cId="3175065" sldId="260"/>
        </pc:sldMkLst>
        <pc:spChg chg="add">
          <ac:chgData name="Mary Boyd" userId="f527e01d062c01b9" providerId="LiveId" clId="{F3092B17-255A-4C06-AD40-F9F0870C7606}" dt="2024-08-18T01:39:06.891" v="11" actId="26606"/>
          <ac:spMkLst>
            <pc:docMk/>
            <pc:sldMk cId="3175065" sldId="260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39:06.891" v="11" actId="26606"/>
          <ac:picMkLst>
            <pc:docMk/>
            <pc:sldMk cId="3175065" sldId="260"/>
            <ac:picMk id="3" creationId="{AC5F1DE1-30B2-D28C-3C0E-96B27A82E191}"/>
          </ac:picMkLst>
        </pc:picChg>
      </pc:sldChg>
      <pc:sldChg chg="addSp modSp mod setBg">
        <pc:chgData name="Mary Boyd" userId="f527e01d062c01b9" providerId="LiveId" clId="{F3092B17-255A-4C06-AD40-F9F0870C7606}" dt="2024-08-18T01:39:18.682" v="15" actId="26606"/>
        <pc:sldMkLst>
          <pc:docMk/>
          <pc:sldMk cId="3448329638" sldId="261"/>
        </pc:sldMkLst>
        <pc:spChg chg="add">
          <ac:chgData name="Mary Boyd" userId="f527e01d062c01b9" providerId="LiveId" clId="{F3092B17-255A-4C06-AD40-F9F0870C7606}" dt="2024-08-18T01:39:18.682" v="15" actId="26606"/>
          <ac:spMkLst>
            <pc:docMk/>
            <pc:sldMk cId="3448329638" sldId="261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39:18.682" v="15" actId="26606"/>
          <ac:picMkLst>
            <pc:docMk/>
            <pc:sldMk cId="3448329638" sldId="261"/>
            <ac:picMk id="3" creationId="{118A3F00-C2F5-FCCA-D9D1-A4D1031CB572}"/>
          </ac:picMkLst>
        </pc:picChg>
      </pc:sldChg>
      <pc:sldChg chg="addSp modSp mod setBg">
        <pc:chgData name="Mary Boyd" userId="f527e01d062c01b9" providerId="LiveId" clId="{F3092B17-255A-4C06-AD40-F9F0870C7606}" dt="2024-08-18T01:39:30.471" v="19" actId="26606"/>
        <pc:sldMkLst>
          <pc:docMk/>
          <pc:sldMk cId="301677270" sldId="262"/>
        </pc:sldMkLst>
        <pc:spChg chg="add">
          <ac:chgData name="Mary Boyd" userId="f527e01d062c01b9" providerId="LiveId" clId="{F3092B17-255A-4C06-AD40-F9F0870C7606}" dt="2024-08-18T01:39:30.471" v="19" actId="26606"/>
          <ac:spMkLst>
            <pc:docMk/>
            <pc:sldMk cId="301677270" sldId="262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39:30.471" v="19" actId="26606"/>
          <ac:picMkLst>
            <pc:docMk/>
            <pc:sldMk cId="301677270" sldId="262"/>
            <ac:picMk id="3" creationId="{4172937E-B08F-CDD6-9ED6-983DC85F2EDF}"/>
          </ac:picMkLst>
        </pc:picChg>
      </pc:sldChg>
      <pc:sldChg chg="addSp modSp mod setBg">
        <pc:chgData name="Mary Boyd" userId="f527e01d062c01b9" providerId="LiveId" clId="{F3092B17-255A-4C06-AD40-F9F0870C7606}" dt="2024-08-18T01:39:45.501" v="23" actId="26606"/>
        <pc:sldMkLst>
          <pc:docMk/>
          <pc:sldMk cId="412856790" sldId="263"/>
        </pc:sldMkLst>
        <pc:spChg chg="add">
          <ac:chgData name="Mary Boyd" userId="f527e01d062c01b9" providerId="LiveId" clId="{F3092B17-255A-4C06-AD40-F9F0870C7606}" dt="2024-08-18T01:39:45.501" v="23" actId="26606"/>
          <ac:spMkLst>
            <pc:docMk/>
            <pc:sldMk cId="412856790" sldId="263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39:45.501" v="23" actId="26606"/>
          <ac:picMkLst>
            <pc:docMk/>
            <pc:sldMk cId="412856790" sldId="263"/>
            <ac:picMk id="3" creationId="{127D735A-18C6-5375-9D57-226BCEDC67FE}"/>
          </ac:picMkLst>
        </pc:picChg>
      </pc:sldChg>
      <pc:sldChg chg="addSp modSp mod setBg">
        <pc:chgData name="Mary Boyd" userId="f527e01d062c01b9" providerId="LiveId" clId="{F3092B17-255A-4C06-AD40-F9F0870C7606}" dt="2024-08-18T01:40:00.267" v="27" actId="26606"/>
        <pc:sldMkLst>
          <pc:docMk/>
          <pc:sldMk cId="754281766" sldId="264"/>
        </pc:sldMkLst>
        <pc:spChg chg="add">
          <ac:chgData name="Mary Boyd" userId="f527e01d062c01b9" providerId="LiveId" clId="{F3092B17-255A-4C06-AD40-F9F0870C7606}" dt="2024-08-18T01:40:00.267" v="27" actId="26606"/>
          <ac:spMkLst>
            <pc:docMk/>
            <pc:sldMk cId="754281766" sldId="264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0:00.267" v="27" actId="26606"/>
          <ac:picMkLst>
            <pc:docMk/>
            <pc:sldMk cId="754281766" sldId="264"/>
            <ac:picMk id="3" creationId="{C6E38E69-F797-632C-FE6F-30B5C6B6435B}"/>
          </ac:picMkLst>
        </pc:picChg>
      </pc:sldChg>
      <pc:sldChg chg="addSp modSp mod setBg">
        <pc:chgData name="Mary Boyd" userId="f527e01d062c01b9" providerId="LiveId" clId="{F3092B17-255A-4C06-AD40-F9F0870C7606}" dt="2024-08-18T01:40:11.168" v="31" actId="26606"/>
        <pc:sldMkLst>
          <pc:docMk/>
          <pc:sldMk cId="2125483518" sldId="265"/>
        </pc:sldMkLst>
        <pc:spChg chg="add">
          <ac:chgData name="Mary Boyd" userId="f527e01d062c01b9" providerId="LiveId" clId="{F3092B17-255A-4C06-AD40-F9F0870C7606}" dt="2024-08-18T01:40:11.168" v="31" actId="26606"/>
          <ac:spMkLst>
            <pc:docMk/>
            <pc:sldMk cId="2125483518" sldId="265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0:11.168" v="31" actId="26606"/>
          <ac:picMkLst>
            <pc:docMk/>
            <pc:sldMk cId="2125483518" sldId="265"/>
            <ac:picMk id="3" creationId="{D9694FEF-FCEE-04EF-97A0-F9129C7B576A}"/>
          </ac:picMkLst>
        </pc:picChg>
      </pc:sldChg>
      <pc:sldChg chg="addSp modSp mod setBg">
        <pc:chgData name="Mary Boyd" userId="f527e01d062c01b9" providerId="LiveId" clId="{F3092B17-255A-4C06-AD40-F9F0870C7606}" dt="2024-08-18T01:40:23.995" v="35" actId="26606"/>
        <pc:sldMkLst>
          <pc:docMk/>
          <pc:sldMk cId="2254396354" sldId="266"/>
        </pc:sldMkLst>
        <pc:spChg chg="add">
          <ac:chgData name="Mary Boyd" userId="f527e01d062c01b9" providerId="LiveId" clId="{F3092B17-255A-4C06-AD40-F9F0870C7606}" dt="2024-08-18T01:40:23.995" v="35" actId="26606"/>
          <ac:spMkLst>
            <pc:docMk/>
            <pc:sldMk cId="2254396354" sldId="266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0:23.995" v="35" actId="26606"/>
          <ac:picMkLst>
            <pc:docMk/>
            <pc:sldMk cId="2254396354" sldId="266"/>
            <ac:picMk id="3" creationId="{58E3ACBC-8A11-5D01-20D1-680D10C3D34D}"/>
          </ac:picMkLst>
        </pc:picChg>
      </pc:sldChg>
      <pc:sldChg chg="addSp modSp mod setBg">
        <pc:chgData name="Mary Boyd" userId="f527e01d062c01b9" providerId="LiveId" clId="{F3092B17-255A-4C06-AD40-F9F0870C7606}" dt="2024-08-18T01:40:38.093" v="39" actId="26606"/>
        <pc:sldMkLst>
          <pc:docMk/>
          <pc:sldMk cId="3104343452" sldId="267"/>
        </pc:sldMkLst>
        <pc:spChg chg="add">
          <ac:chgData name="Mary Boyd" userId="f527e01d062c01b9" providerId="LiveId" clId="{F3092B17-255A-4C06-AD40-F9F0870C7606}" dt="2024-08-18T01:40:38.093" v="39" actId="26606"/>
          <ac:spMkLst>
            <pc:docMk/>
            <pc:sldMk cId="3104343452" sldId="267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0:38.093" v="39" actId="26606"/>
          <ac:picMkLst>
            <pc:docMk/>
            <pc:sldMk cId="3104343452" sldId="267"/>
            <ac:picMk id="3" creationId="{67224DF1-5E4E-7F93-1D81-CBAC4EFF3C6E}"/>
          </ac:picMkLst>
        </pc:picChg>
      </pc:sldChg>
      <pc:sldChg chg="addSp modSp mod setBg">
        <pc:chgData name="Mary Boyd" userId="f527e01d062c01b9" providerId="LiveId" clId="{F3092B17-255A-4C06-AD40-F9F0870C7606}" dt="2024-08-18T01:40:49.668" v="43" actId="26606"/>
        <pc:sldMkLst>
          <pc:docMk/>
          <pc:sldMk cId="340869546" sldId="268"/>
        </pc:sldMkLst>
        <pc:spChg chg="add">
          <ac:chgData name="Mary Boyd" userId="f527e01d062c01b9" providerId="LiveId" clId="{F3092B17-255A-4C06-AD40-F9F0870C7606}" dt="2024-08-18T01:40:49.668" v="43" actId="26606"/>
          <ac:spMkLst>
            <pc:docMk/>
            <pc:sldMk cId="340869546" sldId="268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0:49.668" v="43" actId="26606"/>
          <ac:picMkLst>
            <pc:docMk/>
            <pc:sldMk cId="340869546" sldId="268"/>
            <ac:picMk id="3" creationId="{696FC5B8-9423-A2D5-9BC6-393CA2307F07}"/>
          </ac:picMkLst>
        </pc:picChg>
      </pc:sldChg>
      <pc:sldChg chg="addSp modSp mod setBg">
        <pc:chgData name="Mary Boyd" userId="f527e01d062c01b9" providerId="LiveId" clId="{F3092B17-255A-4C06-AD40-F9F0870C7606}" dt="2024-08-18T01:41:19.962" v="47" actId="26606"/>
        <pc:sldMkLst>
          <pc:docMk/>
          <pc:sldMk cId="2930754122" sldId="269"/>
        </pc:sldMkLst>
        <pc:spChg chg="add">
          <ac:chgData name="Mary Boyd" userId="f527e01d062c01b9" providerId="LiveId" clId="{F3092B17-255A-4C06-AD40-F9F0870C7606}" dt="2024-08-18T01:41:19.962" v="47" actId="26606"/>
          <ac:spMkLst>
            <pc:docMk/>
            <pc:sldMk cId="2930754122" sldId="269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1:19.962" v="47" actId="26606"/>
          <ac:picMkLst>
            <pc:docMk/>
            <pc:sldMk cId="2930754122" sldId="269"/>
            <ac:picMk id="3" creationId="{953D2111-9F13-C5B6-1881-B9BEBBB99B8D}"/>
          </ac:picMkLst>
        </pc:picChg>
      </pc:sldChg>
      <pc:sldChg chg="addSp modSp mod setBg">
        <pc:chgData name="Mary Boyd" userId="f527e01d062c01b9" providerId="LiveId" clId="{F3092B17-255A-4C06-AD40-F9F0870C7606}" dt="2024-08-18T01:41:38.503" v="51" actId="26606"/>
        <pc:sldMkLst>
          <pc:docMk/>
          <pc:sldMk cId="2538747977" sldId="270"/>
        </pc:sldMkLst>
        <pc:spChg chg="add">
          <ac:chgData name="Mary Boyd" userId="f527e01d062c01b9" providerId="LiveId" clId="{F3092B17-255A-4C06-AD40-F9F0870C7606}" dt="2024-08-18T01:41:38.503" v="51" actId="26606"/>
          <ac:spMkLst>
            <pc:docMk/>
            <pc:sldMk cId="2538747977" sldId="270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1:38.503" v="51" actId="26606"/>
          <ac:picMkLst>
            <pc:docMk/>
            <pc:sldMk cId="2538747977" sldId="270"/>
            <ac:picMk id="3" creationId="{0AA48485-DA1D-D1C9-9120-BF77441D907F}"/>
          </ac:picMkLst>
        </pc:picChg>
      </pc:sldChg>
      <pc:sldChg chg="addSp modSp mod setBg">
        <pc:chgData name="Mary Boyd" userId="f527e01d062c01b9" providerId="LiveId" clId="{F3092B17-255A-4C06-AD40-F9F0870C7606}" dt="2024-08-18T01:41:55.525" v="55" actId="26606"/>
        <pc:sldMkLst>
          <pc:docMk/>
          <pc:sldMk cId="625081977" sldId="271"/>
        </pc:sldMkLst>
        <pc:spChg chg="add">
          <ac:chgData name="Mary Boyd" userId="f527e01d062c01b9" providerId="LiveId" clId="{F3092B17-255A-4C06-AD40-F9F0870C7606}" dt="2024-08-18T01:41:55.525" v="55" actId="26606"/>
          <ac:spMkLst>
            <pc:docMk/>
            <pc:sldMk cId="625081977" sldId="271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1:55.525" v="55" actId="26606"/>
          <ac:picMkLst>
            <pc:docMk/>
            <pc:sldMk cId="625081977" sldId="271"/>
            <ac:picMk id="3" creationId="{EA9C1C8D-50A7-D73C-D10C-3958C7F9976C}"/>
          </ac:picMkLst>
        </pc:picChg>
      </pc:sldChg>
      <pc:sldChg chg="addSp modSp mod setBg">
        <pc:chgData name="Mary Boyd" userId="f527e01d062c01b9" providerId="LiveId" clId="{F3092B17-255A-4C06-AD40-F9F0870C7606}" dt="2024-08-18T01:42:09.802" v="59" actId="26606"/>
        <pc:sldMkLst>
          <pc:docMk/>
          <pc:sldMk cId="1833234763" sldId="272"/>
        </pc:sldMkLst>
        <pc:spChg chg="add">
          <ac:chgData name="Mary Boyd" userId="f527e01d062c01b9" providerId="LiveId" clId="{F3092B17-255A-4C06-AD40-F9F0870C7606}" dt="2024-08-18T01:42:09.802" v="59" actId="26606"/>
          <ac:spMkLst>
            <pc:docMk/>
            <pc:sldMk cId="1833234763" sldId="272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2:09.802" v="59" actId="26606"/>
          <ac:picMkLst>
            <pc:docMk/>
            <pc:sldMk cId="1833234763" sldId="272"/>
            <ac:picMk id="3" creationId="{C5508E91-8C70-A10A-C4C2-E0ECE4443E71}"/>
          </ac:picMkLst>
        </pc:picChg>
      </pc:sldChg>
      <pc:sldChg chg="addSp modSp mod setBg">
        <pc:chgData name="Mary Boyd" userId="f527e01d062c01b9" providerId="LiveId" clId="{F3092B17-255A-4C06-AD40-F9F0870C7606}" dt="2024-08-18T01:42:22.746" v="63" actId="26606"/>
        <pc:sldMkLst>
          <pc:docMk/>
          <pc:sldMk cId="1694116024" sldId="273"/>
        </pc:sldMkLst>
        <pc:spChg chg="add">
          <ac:chgData name="Mary Boyd" userId="f527e01d062c01b9" providerId="LiveId" clId="{F3092B17-255A-4C06-AD40-F9F0870C7606}" dt="2024-08-18T01:42:22.746" v="63" actId="26606"/>
          <ac:spMkLst>
            <pc:docMk/>
            <pc:sldMk cId="1694116024" sldId="273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2:22.746" v="63" actId="26606"/>
          <ac:picMkLst>
            <pc:docMk/>
            <pc:sldMk cId="1694116024" sldId="273"/>
            <ac:picMk id="3" creationId="{CC74BD91-23AC-D17C-2FA0-632ED98B5861}"/>
          </ac:picMkLst>
        </pc:picChg>
      </pc:sldChg>
      <pc:sldChg chg="addSp modSp mod setBg">
        <pc:chgData name="Mary Boyd" userId="f527e01d062c01b9" providerId="LiveId" clId="{F3092B17-255A-4C06-AD40-F9F0870C7606}" dt="2024-08-18T01:42:37.275" v="67" actId="26606"/>
        <pc:sldMkLst>
          <pc:docMk/>
          <pc:sldMk cId="2253168383" sldId="274"/>
        </pc:sldMkLst>
        <pc:spChg chg="add">
          <ac:chgData name="Mary Boyd" userId="f527e01d062c01b9" providerId="LiveId" clId="{F3092B17-255A-4C06-AD40-F9F0870C7606}" dt="2024-08-18T01:42:37.275" v="67" actId="26606"/>
          <ac:spMkLst>
            <pc:docMk/>
            <pc:sldMk cId="2253168383" sldId="274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2:37.275" v="67" actId="26606"/>
          <ac:picMkLst>
            <pc:docMk/>
            <pc:sldMk cId="2253168383" sldId="274"/>
            <ac:picMk id="3" creationId="{A469D2AF-D6B8-1D36-32F5-7DDF8470600A}"/>
          </ac:picMkLst>
        </pc:picChg>
      </pc:sldChg>
      <pc:sldChg chg="addSp modSp mod setBg">
        <pc:chgData name="Mary Boyd" userId="f527e01d062c01b9" providerId="LiveId" clId="{F3092B17-255A-4C06-AD40-F9F0870C7606}" dt="2024-08-18T01:42:50.337" v="71" actId="26606"/>
        <pc:sldMkLst>
          <pc:docMk/>
          <pc:sldMk cId="1712051410" sldId="275"/>
        </pc:sldMkLst>
        <pc:spChg chg="add">
          <ac:chgData name="Mary Boyd" userId="f527e01d062c01b9" providerId="LiveId" clId="{F3092B17-255A-4C06-AD40-F9F0870C7606}" dt="2024-08-18T01:42:50.337" v="71" actId="26606"/>
          <ac:spMkLst>
            <pc:docMk/>
            <pc:sldMk cId="1712051410" sldId="275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2:50.337" v="71" actId="26606"/>
          <ac:picMkLst>
            <pc:docMk/>
            <pc:sldMk cId="1712051410" sldId="275"/>
            <ac:picMk id="3" creationId="{886740E0-84BC-3BEA-8296-76E63049C105}"/>
          </ac:picMkLst>
        </pc:picChg>
      </pc:sldChg>
      <pc:sldChg chg="addSp modSp mod setBg">
        <pc:chgData name="Mary Boyd" userId="f527e01d062c01b9" providerId="LiveId" clId="{F3092B17-255A-4C06-AD40-F9F0870C7606}" dt="2024-08-18T01:43:05.100" v="75" actId="26606"/>
        <pc:sldMkLst>
          <pc:docMk/>
          <pc:sldMk cId="727128789" sldId="276"/>
        </pc:sldMkLst>
        <pc:spChg chg="add">
          <ac:chgData name="Mary Boyd" userId="f527e01d062c01b9" providerId="LiveId" clId="{F3092B17-255A-4C06-AD40-F9F0870C7606}" dt="2024-08-18T01:43:05.100" v="75" actId="26606"/>
          <ac:spMkLst>
            <pc:docMk/>
            <pc:sldMk cId="727128789" sldId="276"/>
            <ac:spMk id="8" creationId="{42A4FC2C-047E-45A5-965D-8E1E3BF09BC6}"/>
          </ac:spMkLst>
        </pc:spChg>
        <pc:picChg chg="add mod">
          <ac:chgData name="Mary Boyd" userId="f527e01d062c01b9" providerId="LiveId" clId="{F3092B17-255A-4C06-AD40-F9F0870C7606}" dt="2024-08-18T01:43:05.100" v="75" actId="26606"/>
          <ac:picMkLst>
            <pc:docMk/>
            <pc:sldMk cId="727128789" sldId="276"/>
            <ac:picMk id="3" creationId="{288A64D1-D5C7-4EA3-1788-84C24929CBD8}"/>
          </ac:picMkLst>
        </pc:picChg>
      </pc:sldChg>
      <pc:sldChg chg="delSp add setBg delDesignElem">
        <pc:chgData name="Mary Boyd" userId="f527e01d062c01b9" providerId="LiveId" clId="{F3092B17-255A-4C06-AD40-F9F0870C7606}" dt="2024-08-18T01:45:02.890" v="77"/>
        <pc:sldMkLst>
          <pc:docMk/>
          <pc:sldMk cId="307318783" sldId="277"/>
        </pc:sldMkLst>
        <pc:spChg chg="del">
          <ac:chgData name="Mary Boyd" userId="f527e01d062c01b9" providerId="LiveId" clId="{F3092B17-255A-4C06-AD40-F9F0870C7606}" dt="2024-08-18T01:45:02.890" v="77"/>
          <ac:spMkLst>
            <pc:docMk/>
            <pc:sldMk cId="307318783" sldId="277"/>
            <ac:spMk id="8" creationId="{42A4FC2C-047E-45A5-965D-8E1E3BF09B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C408-FD50-0CB9-258F-105FE86DE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FF4D6-C1E4-A026-A1F6-7FA67995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45F3-ACB2-5306-D9C9-79117E14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8903-6388-39EE-7F61-1D079894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2962B-C8C2-96C9-EF24-38EA5721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6EBA-DD50-55FB-6981-4FF349FD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4D104-136F-7395-A16F-4251143A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3E2D-4E2D-5371-FE40-176C08A1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BDA20-D8B5-336D-E180-81240E16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5161D-CF22-2981-01C0-16C84E3D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8EF4E-0605-13F7-F99D-1A40F6ED0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72A17-51BE-BC5D-DDC5-21E767542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C634E-4CE9-5EB8-5299-32366CEC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4E99-F921-126D-6A05-F5774AB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C2984-DC62-274B-0B5D-79A9D009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FA88-831A-C214-F7A4-8CC2163D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8733A-73BE-D338-4D12-E2E583FB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3AB43-EAD7-34BC-36FE-05FFC855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86FCD-B540-CFE1-A176-A5809A7F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79FE-1F39-4E4F-EF92-79FB9CC9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1CC6-B8A6-45E3-7145-64C6992C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FFB79-2903-59D0-9413-2BC04ABF3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CF9C-E46D-A05F-394A-0177FA28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F05C3-CBB7-677F-00B8-9AA9E73C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FAE8-0A25-4D39-33AB-700D407A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86BA-CE67-D8AC-AA1B-832AE6CD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9836-D2FE-0DBF-8170-348FC610C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81C97-6CE5-09AB-9CB4-2830CA10B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92ECC-FE6F-A322-3D81-E071FCC5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FC9F3-68C4-D0DC-627C-C1F72643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3939-4435-642E-DB83-5FB6FAF8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092B-626A-A86E-9529-A52E162C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16618-5CE7-E26F-9274-EEE8B69F7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3B099-2186-BAC6-9470-7F76DADA7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CDA55-FEC5-9480-2039-E73D64DA4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A6EB4-9A56-133F-F8BF-9DF16EF07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F33A7-EB4F-FA15-0C93-FCA9BF9B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DEDAB-A67E-663F-7C74-BD79BCB7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75798A-961C-61EA-CCEC-85B2BE14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4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B65D-7CC3-6508-D8A4-05E8560E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030B0-68CA-F706-E8BB-ABBF72C1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C51DA-2BD6-A2D4-12AF-C5770014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B0CB3-3339-A06E-E7C0-741B9A2B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7BCE5-A3EC-06B5-9EEB-19265D38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A8B7-1C97-927A-63B3-C8D29070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4DDF-CD3C-0BE2-3B5A-7558CF5D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DA01-AACB-DB9D-D323-603694C4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317C-598D-133D-CAF7-D8C69605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8168A-9F86-49B7-3025-21C53D301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A227B-866D-3DFC-F5B2-797342F3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D78B3-1538-910D-2429-F4F732C9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B084-78AA-CF39-2259-70199E44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DE04-12FC-BC1C-2808-10FBA9B2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8E09E-83D5-7D28-2EB3-E5B44D381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500B9-F980-7084-BBDD-AD812184A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F09D1-C03B-29A4-015F-F13C2F13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CB392-53AF-455A-0010-65976160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83369-02ED-290B-74A9-2B2DE9E3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6344C-B555-D3B7-DBB3-B272C9AE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B6F68-CF1A-EA21-7191-5BB279E0E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D00BF-FD8E-8B64-7BE2-71E22986E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7CE3-9849-46CC-938A-297211AE913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FC487-4CAE-B031-4597-92F30FB61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5FE15-056D-BF18-F146-7F60BEF2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9A89-200B-4A33-A735-BFD29B1F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11B3A3E0-4E7B-0BE1-486B-285F1268F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58E3ACBC-8A11-5D01-20D1-680D10C3D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9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hildren smiling&#10;&#10;Description automatically generated">
            <a:extLst>
              <a:ext uri="{FF2B5EF4-FFF2-40B4-BE49-F238E27FC236}">
                <a16:creationId xmlns:a16="http://schemas.microsoft.com/office/drawing/2014/main" id="{67224DF1-5E4E-7F93-1D81-CBAC4EFF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mobile device&#10;&#10;Description automatically generated">
            <a:extLst>
              <a:ext uri="{FF2B5EF4-FFF2-40B4-BE49-F238E27FC236}">
                <a16:creationId xmlns:a16="http://schemas.microsoft.com/office/drawing/2014/main" id="{696FC5B8-9423-A2D5-9BC6-393CA2307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ist of religious texts&#10;&#10;Description automatically generated with medium confidence">
            <a:extLst>
              <a:ext uri="{FF2B5EF4-FFF2-40B4-BE49-F238E27FC236}">
                <a16:creationId xmlns:a16="http://schemas.microsoft.com/office/drawing/2014/main" id="{953D2111-9F13-C5B6-1881-B9BEBBB9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5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with text and bubbles&#10;&#10;Description automatically generated with medium confidence">
            <a:extLst>
              <a:ext uri="{FF2B5EF4-FFF2-40B4-BE49-F238E27FC236}">
                <a16:creationId xmlns:a16="http://schemas.microsoft.com/office/drawing/2014/main" id="{0AA48485-DA1D-D1C9-9120-BF77441D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speech bubbles&#10;&#10;Description automatically generated">
            <a:extLst>
              <a:ext uri="{FF2B5EF4-FFF2-40B4-BE49-F238E27FC236}">
                <a16:creationId xmlns:a16="http://schemas.microsoft.com/office/drawing/2014/main" id="{EA9C1C8D-50A7-D73C-D10C-3958C7F99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white speech bubbles&#10;&#10;Description automatically generated">
            <a:extLst>
              <a:ext uri="{FF2B5EF4-FFF2-40B4-BE49-F238E27FC236}">
                <a16:creationId xmlns:a16="http://schemas.microsoft.com/office/drawing/2014/main" id="{C5508E91-8C70-A10A-C4C2-E0ECE4443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3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with text and bubbles&#10;&#10;Description automatically generated with medium confidence">
            <a:extLst>
              <a:ext uri="{FF2B5EF4-FFF2-40B4-BE49-F238E27FC236}">
                <a16:creationId xmlns:a16="http://schemas.microsoft.com/office/drawing/2014/main" id="{CC74BD91-23AC-D17C-2FA0-632ED98B5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A469D2AF-D6B8-1D36-32F5-7DDF84706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6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ebsite with text and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886740E0-84BC-3BEA-8296-76E63049C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5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14509E38-84E4-BEB4-A0C9-249BEBA6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0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miling&#10;&#10;Description automatically generated">
            <a:extLst>
              <a:ext uri="{FF2B5EF4-FFF2-40B4-BE49-F238E27FC236}">
                <a16:creationId xmlns:a16="http://schemas.microsoft.com/office/drawing/2014/main" id="{67224DF1-5E4E-7F93-1D81-CBAC4EFF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orful background with text&#10;&#10;Description automatically generated">
            <a:extLst>
              <a:ext uri="{FF2B5EF4-FFF2-40B4-BE49-F238E27FC236}">
                <a16:creationId xmlns:a16="http://schemas.microsoft.com/office/drawing/2014/main" id="{288A64D1-D5C7-4EA3-1788-84C24929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2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orange background with black text&#10;&#10;Description automatically generated">
            <a:extLst>
              <a:ext uri="{FF2B5EF4-FFF2-40B4-BE49-F238E27FC236}">
                <a16:creationId xmlns:a16="http://schemas.microsoft.com/office/drawing/2014/main" id="{EAF670DC-0C96-D60C-E58E-E0F3BB0C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2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orange background with black text&#10;&#10;Description automatically generated">
            <a:extLst>
              <a:ext uri="{FF2B5EF4-FFF2-40B4-BE49-F238E27FC236}">
                <a16:creationId xmlns:a16="http://schemas.microsoft.com/office/drawing/2014/main" id="{AC5F1DE1-30B2-D28C-3C0E-96B27A82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orange and black text&#10;&#10;Description automatically generated with medium confidence">
            <a:extLst>
              <a:ext uri="{FF2B5EF4-FFF2-40B4-BE49-F238E27FC236}">
                <a16:creationId xmlns:a16="http://schemas.microsoft.com/office/drawing/2014/main" id="{118A3F00-C2F5-FCCA-D9D1-A4D1031C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2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orange background with text&#10;&#10;Description automatically generated with medium confidence">
            <a:extLst>
              <a:ext uri="{FF2B5EF4-FFF2-40B4-BE49-F238E27FC236}">
                <a16:creationId xmlns:a16="http://schemas.microsoft.com/office/drawing/2014/main" id="{4172937E-B08F-CDD6-9ED6-983DC85F2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127D735A-18C6-5375-9D57-226BCEDC6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ist of children's ministry resources&#10;&#10;Description automatically generated">
            <a:extLst>
              <a:ext uri="{FF2B5EF4-FFF2-40B4-BE49-F238E27FC236}">
                <a16:creationId xmlns:a16="http://schemas.microsoft.com/office/drawing/2014/main" id="{C6E38E69-F797-632C-FE6F-30B5C6B6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8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orful background with text&#10;&#10;Description automatically generated">
            <a:extLst>
              <a:ext uri="{FF2B5EF4-FFF2-40B4-BE49-F238E27FC236}">
                <a16:creationId xmlns:a16="http://schemas.microsoft.com/office/drawing/2014/main" id="{D9694FEF-FCEE-04EF-97A0-F9129C7B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8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Boyd</dc:creator>
  <cp:lastModifiedBy>Mary Boyd</cp:lastModifiedBy>
  <cp:revision>1</cp:revision>
  <dcterms:created xsi:type="dcterms:W3CDTF">2024-08-18T01:35:48Z</dcterms:created>
  <dcterms:modified xsi:type="dcterms:W3CDTF">2024-08-18T01:45:10Z</dcterms:modified>
</cp:coreProperties>
</file>