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6" r:id="rId2"/>
    <p:sldId id="267" r:id="rId3"/>
    <p:sldId id="268" r:id="rId4"/>
    <p:sldId id="269" r:id="rId5"/>
    <p:sldId id="27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7"/>
    <p:restoredTop sz="94626"/>
  </p:normalViewPr>
  <p:slideViewPr>
    <p:cSldViewPr snapToGrid="0">
      <p:cViewPr varScale="1">
        <p:scale>
          <a:sx n="121" d="100"/>
          <a:sy n="121" d="100"/>
        </p:scale>
        <p:origin x="44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F373AC-7489-F721-DE64-8D16948948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532192-70CE-2206-8BD1-7CEC359087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4FBFEB-685E-D5C4-9C3F-F0C09407E9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25B0B-A7DA-F442-BFA4-1F48159CA95E}" type="datetimeFigureOut">
              <a:rPr lang="en-US" smtClean="0"/>
              <a:t>10/4/24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35FBA4-1A72-4E20-2D49-EA34A49901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F2786B-1CC1-FF38-3CEE-D1682A3B8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F377A-CFAD-EE4F-9FAD-78C81EA298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8546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C22E15-49B0-425E-2102-9505444842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52FA6B9-1AFE-5F5D-D293-AE94C51D6C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8D7E17-1453-1469-E7AE-152C51DCC5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25B0B-A7DA-F442-BFA4-1F48159CA95E}" type="datetimeFigureOut">
              <a:rPr lang="en-US" smtClean="0"/>
              <a:t>10/4/24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EB9B1C-A5D8-A6A8-E119-799A531BCE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5E639A-F888-3397-7376-A57FED54EC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F377A-CFAD-EE4F-9FAD-78C81EA298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7603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C33249A-A5AD-7722-5031-0E7AE0931D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681B9F-D392-48C5-1921-A618991B05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4F16F1-5E74-3F77-E903-437FA16213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25B0B-A7DA-F442-BFA4-1F48159CA95E}" type="datetimeFigureOut">
              <a:rPr lang="en-US" smtClean="0"/>
              <a:t>10/4/24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ECEF06-1D58-34D3-91C6-78AD665BD3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A73019-B897-66F0-92A1-27CD5BF57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F377A-CFAD-EE4F-9FAD-78C81EA298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130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28420F-0C2D-03CD-860D-A937C576BD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97986C-F475-ACB1-BFC1-219FF2114F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08EEB1-59ED-2CA6-2B78-31531E5E63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25B0B-A7DA-F442-BFA4-1F48159CA95E}" type="datetimeFigureOut">
              <a:rPr lang="en-US" smtClean="0"/>
              <a:t>10/4/24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53AD6B-2B45-3055-BAF5-C894E02DC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40B60F-3F1F-4094-F67D-ABF762AA2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F377A-CFAD-EE4F-9FAD-78C81EA298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943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D49640-055E-A8A9-E241-732A9A51D1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160F2A-191A-8093-6F69-0B6B96C12C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55C132-8B92-9F8B-8D64-37D01F238C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25B0B-A7DA-F442-BFA4-1F48159CA95E}" type="datetimeFigureOut">
              <a:rPr lang="en-US" smtClean="0"/>
              <a:t>10/4/24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CFD8B1-688A-1577-C1B8-4D1A518DBD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89AF9D-1097-4598-9BD1-1C1695561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F377A-CFAD-EE4F-9FAD-78C81EA298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085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3DA7F3-1FA5-9A76-F2FB-3A3749AA25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A2B387-17CE-84D7-66E6-FE220CD51D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800080-D0CE-A97A-1A73-8C0D5DEA0D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8F7BE4-4E76-EF3A-9551-4CBCA22C73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25B0B-A7DA-F442-BFA4-1F48159CA95E}" type="datetimeFigureOut">
              <a:rPr lang="en-US" smtClean="0"/>
              <a:t>10/4/24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83A3B8-388A-364B-F723-0E4BDBB9FF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FA6925-98B4-D43B-A7CC-904488862F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F377A-CFAD-EE4F-9FAD-78C81EA298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0296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F958E0-BBF6-D96F-A7D5-ED23DF429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F4EAC1-4861-BA3F-855A-C6174F9506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88EC72-35AA-AD5B-2A79-ECF00C317A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63D6DF9-F9A0-A5B0-2BBB-56895BA5D5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2AA1A4-ED60-CBCD-EB1A-30B78A3C07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9A54AC2-CCE0-AD72-7592-E59ED6D9A7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25B0B-A7DA-F442-BFA4-1F48159CA95E}" type="datetimeFigureOut">
              <a:rPr lang="en-US" smtClean="0"/>
              <a:t>10/4/24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7EB95C8-A10F-7BE8-CDB5-264CCD34F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38DC2EB-14ED-2274-7D44-11A029E33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F377A-CFAD-EE4F-9FAD-78C81EA298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077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698F3F-DD4A-5846-042D-5C26B6AB2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415B095-AB18-A445-8239-4BBD37B1D4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25B0B-A7DA-F442-BFA4-1F48159CA95E}" type="datetimeFigureOut">
              <a:rPr lang="en-US" smtClean="0"/>
              <a:t>10/4/24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7BC8EAA-EA86-1945-E2E8-AE1CD86105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FFEF78-3EE7-E5C5-4757-EFF3B2A8C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F377A-CFAD-EE4F-9FAD-78C81EA298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117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01E6A79-24C4-D947-B493-2BB1D358D9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25B0B-A7DA-F442-BFA4-1F48159CA95E}" type="datetimeFigureOut">
              <a:rPr lang="en-US" smtClean="0"/>
              <a:t>10/4/24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E34987B-7BBC-E976-3C64-EB02E0F1E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F61588-911F-F815-2EC3-2BC3CFEDB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F377A-CFAD-EE4F-9FAD-78C81EA298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420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99C47C-79C4-2C8A-D6AD-ED8AE225D2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9D4E7C-51C9-F558-4023-17DBA079E1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628105-D0D2-61CC-8568-9C37DCF88D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0F7B28-F09D-9D2D-2D33-8E90415D02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25B0B-A7DA-F442-BFA4-1F48159CA95E}" type="datetimeFigureOut">
              <a:rPr lang="en-US" smtClean="0"/>
              <a:t>10/4/24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A99D1D-76C0-F9D2-C0E7-28BC8E0473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E84AD0-3035-4169-FBC7-2E41269D41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F377A-CFAD-EE4F-9FAD-78C81EA298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0633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97C9AF-6BCB-0D19-8002-5B94D96DE1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C2D9B47-9EA8-FC4A-455E-0C714A3474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1FA2BE-6071-1855-1C41-0FBAD2F646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4876AB-151A-DBEC-F7E2-E91A10826F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25B0B-A7DA-F442-BFA4-1F48159CA95E}" type="datetimeFigureOut">
              <a:rPr lang="en-US" smtClean="0"/>
              <a:t>10/4/24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046B82-42E3-EB06-852B-53E6D3930D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493882-6910-9DDF-B09D-3C9E7A0FA9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F377A-CFAD-EE4F-9FAD-78C81EA298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387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4AFDCF2-F827-C808-59D9-5EA136930E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14FEE7-9C68-6366-85C5-FD3886980B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C7F8F6-D1C5-DE68-65C0-C4D39D951F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5225B0B-A7DA-F442-BFA4-1F48159CA95E}" type="datetimeFigureOut">
              <a:rPr lang="en-US" smtClean="0"/>
              <a:t>10/4/24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52DE0A-F530-ED7C-1649-8066E61319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879149-8B13-243F-56BB-0121DB5543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34F377A-CFAD-EE4F-9FAD-78C81EA298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760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307255-D4BF-E52D-63B1-DC19282171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rid of blue and white squares&#10;&#10;Description automatically generated">
            <a:extLst>
              <a:ext uri="{FF2B5EF4-FFF2-40B4-BE49-F238E27FC236}">
                <a16:creationId xmlns:a16="http://schemas.microsoft.com/office/drawing/2014/main" id="{0164EAB4-F5B3-FBF4-E68B-A39E6BBA93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96" y="0"/>
            <a:ext cx="1217221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F700591-EF2C-A56A-04AC-DF92A4FEDA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2335" y="2561984"/>
            <a:ext cx="7743702" cy="2776776"/>
          </a:xfrm>
        </p:spPr>
        <p:txBody>
          <a:bodyPr>
            <a:normAutofit/>
          </a:bodyPr>
          <a:lstStyle/>
          <a:p>
            <a:r>
              <a:rPr lang="en-US" dirty="0"/>
              <a:t>We exist to prevent commercial sexual exploitation in countries of origin.</a:t>
            </a:r>
          </a:p>
        </p:txBody>
      </p:sp>
      <p:pic>
        <p:nvPicPr>
          <p:cNvPr id="4" name="Content Placeholder 3" descr="A logo of a book&#10;&#10;Description automatically generated">
            <a:extLst>
              <a:ext uri="{FF2B5EF4-FFF2-40B4-BE49-F238E27FC236}">
                <a16:creationId xmlns:a16="http://schemas.microsoft.com/office/drawing/2014/main" id="{2DEBE5A7-BB64-53F9-8456-C1ABD16798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21343" y="190026"/>
            <a:ext cx="7569200" cy="3035300"/>
          </a:xfrm>
        </p:spPr>
      </p:pic>
      <p:pic>
        <p:nvPicPr>
          <p:cNvPr id="6" name="Picture 5" descr="A grey circle with a star and text&#10;&#10;Description automatically generated">
            <a:extLst>
              <a:ext uri="{FF2B5EF4-FFF2-40B4-BE49-F238E27FC236}">
                <a16:creationId xmlns:a16="http://schemas.microsoft.com/office/drawing/2014/main" id="{A59FF254-D68A-D0E5-4B69-0974C18182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133" y="5186837"/>
            <a:ext cx="1306038" cy="130603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6AEC805-40B3-B4B7-24AB-51DD63C3EED2}"/>
              </a:ext>
            </a:extLst>
          </p:cNvPr>
          <p:cNvSpPr txBox="1"/>
          <p:nvPr/>
        </p:nvSpPr>
        <p:spPr>
          <a:xfrm>
            <a:off x="7671461" y="5415657"/>
            <a:ext cx="42513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Dreaming Outloud Script Pro" panose="03050502040304050704" pitchFamily="66" charset="77"/>
                <a:cs typeface="Dreaming Outloud Script Pro" panose="03050502040304050704" pitchFamily="66" charset="77"/>
              </a:rPr>
              <a:t>  “get there before the trafficker”</a:t>
            </a:r>
          </a:p>
        </p:txBody>
      </p:sp>
    </p:spTree>
    <p:extLst>
      <p:ext uri="{BB962C8B-B14F-4D97-AF65-F5344CB8AC3E}">
        <p14:creationId xmlns:p14="http://schemas.microsoft.com/office/powerpoint/2010/main" val="966801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6DDF79-5BEE-BAC1-202A-42054A88B0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23EC16-56E9-40EB-3A10-79C653C444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Basic Training Trauma Informed Activism" descr="Basic Training Trauma Informed Activism">
            <a:hlinkClick r:id="" action="ppaction://media"/>
            <a:extLst>
              <a:ext uri="{FF2B5EF4-FFF2-40B4-BE49-F238E27FC236}">
                <a16:creationId xmlns:a16="http://schemas.microsoft.com/office/drawing/2014/main" id="{6D19E8C2-2140-5048-C01C-CC8C7188D98A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80962"/>
            <a:ext cx="12601072" cy="70879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91A1A75-278E-EDC0-E5BA-652C8C272E00}"/>
              </a:ext>
            </a:extLst>
          </p:cNvPr>
          <p:cNvSpPr/>
          <p:nvPr/>
        </p:nvSpPr>
        <p:spPr>
          <a:xfrm>
            <a:off x="838200" y="647700"/>
            <a:ext cx="3314700" cy="10429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EA42EBB-B781-2F7A-59B8-6F7285CDC1AF}"/>
              </a:ext>
            </a:extLst>
          </p:cNvPr>
          <p:cNvSpPr/>
          <p:nvPr/>
        </p:nvSpPr>
        <p:spPr>
          <a:xfrm>
            <a:off x="1104900" y="1690688"/>
            <a:ext cx="3987800" cy="10429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D20276B-5470-016B-9B30-1E5A6D7D2358}"/>
              </a:ext>
            </a:extLst>
          </p:cNvPr>
          <p:cNvSpPr/>
          <p:nvPr/>
        </p:nvSpPr>
        <p:spPr>
          <a:xfrm>
            <a:off x="1104900" y="3016251"/>
            <a:ext cx="3987800" cy="10429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7258AEC-7C9E-F8B9-957A-A8DFEA89B0FC}"/>
              </a:ext>
            </a:extLst>
          </p:cNvPr>
          <p:cNvSpPr/>
          <p:nvPr/>
        </p:nvSpPr>
        <p:spPr>
          <a:xfrm>
            <a:off x="977900" y="4341814"/>
            <a:ext cx="3987800" cy="10429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5A28F72-872C-53A5-FD03-4942817A7198}"/>
              </a:ext>
            </a:extLst>
          </p:cNvPr>
          <p:cNvSpPr/>
          <p:nvPr/>
        </p:nvSpPr>
        <p:spPr>
          <a:xfrm>
            <a:off x="381000" y="5765799"/>
            <a:ext cx="10515600" cy="6834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948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83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35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D50C74-FA0E-5E27-5AFC-E5A55328588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E4A397E-9A81-5965-765C-21F82FB64F2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8" descr="A diagram of a strategy&#10;&#10;Description automatically generated with medium confidence">
            <a:extLst>
              <a:ext uri="{FF2B5EF4-FFF2-40B4-BE49-F238E27FC236}">
                <a16:creationId xmlns:a16="http://schemas.microsoft.com/office/drawing/2014/main" id="{5E15A9FC-F246-2A7C-9F6D-4204EA95A9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574"/>
            <a:ext cx="12182104" cy="68635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8CC5070-7168-FDC7-ABF6-2FFB708E8B27}"/>
              </a:ext>
            </a:extLst>
          </p:cNvPr>
          <p:cNvSpPr txBox="1"/>
          <p:nvPr/>
        </p:nvSpPr>
        <p:spPr>
          <a:xfrm>
            <a:off x="473033" y="4767217"/>
            <a:ext cx="30163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DIN Condensed" pitchFamily="2" charset="0"/>
              </a:rPr>
              <a:t>Capacity Building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E66B4EE-B481-F922-60D8-BEEBDBC0F9B5}"/>
              </a:ext>
            </a:extLst>
          </p:cNvPr>
          <p:cNvSpPr txBox="1"/>
          <p:nvPr/>
        </p:nvSpPr>
        <p:spPr>
          <a:xfrm>
            <a:off x="4587834" y="4774386"/>
            <a:ext cx="30163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DIN Condensed" pitchFamily="2" charset="0"/>
              </a:rPr>
              <a:t>Mobilization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5869E6D-7D25-8044-12A2-1A16541DF5BF}"/>
              </a:ext>
            </a:extLst>
          </p:cNvPr>
          <p:cNvSpPr txBox="1"/>
          <p:nvPr/>
        </p:nvSpPr>
        <p:spPr>
          <a:xfrm>
            <a:off x="8702635" y="4774386"/>
            <a:ext cx="30163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DIN Condensed" pitchFamily="2" charset="0"/>
              </a:rPr>
              <a:t>Prevention</a:t>
            </a:r>
          </a:p>
        </p:txBody>
      </p:sp>
    </p:spTree>
    <p:extLst>
      <p:ext uri="{BB962C8B-B14F-4D97-AF65-F5344CB8AC3E}">
        <p14:creationId xmlns:p14="http://schemas.microsoft.com/office/powerpoint/2010/main" val="2729467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83A1F8-9ADD-845D-6C2E-106DD1E3F6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rid of blue and white squares&#10;&#10;Description automatically generated">
            <a:extLst>
              <a:ext uri="{FF2B5EF4-FFF2-40B4-BE49-F238E27FC236}">
                <a16:creationId xmlns:a16="http://schemas.microsoft.com/office/drawing/2014/main" id="{511D2BC3-B26E-79BF-56AC-D5D9BA410A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96" y="0"/>
            <a:ext cx="1217221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92AD687-B400-7C95-BE7F-CA2E8694D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6940" y="98145"/>
            <a:ext cx="8966860" cy="1325563"/>
          </a:xfrm>
        </p:spPr>
        <p:txBody>
          <a:bodyPr>
            <a:normAutofit/>
          </a:bodyPr>
          <a:lstStyle/>
          <a:p>
            <a:r>
              <a:rPr lang="en-US" sz="6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DIN Condensed" pitchFamily="2" charset="0"/>
              </a:rPr>
              <a:t>Prevention</a:t>
            </a:r>
          </a:p>
        </p:txBody>
      </p:sp>
      <p:pic>
        <p:nvPicPr>
          <p:cNvPr id="4" name="Content Placeholder 3" descr="A orange outline of a policeman pointing at a sign&#10;&#10;Description automatically generated">
            <a:extLst>
              <a:ext uri="{FF2B5EF4-FFF2-40B4-BE49-F238E27FC236}">
                <a16:creationId xmlns:a16="http://schemas.microsoft.com/office/drawing/2014/main" id="{3844B33B-0443-CC1A-6FE8-7EAA1DCF03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43030"/>
          <a:stretch/>
        </p:blipFill>
        <p:spPr>
          <a:xfrm>
            <a:off x="547538" y="612912"/>
            <a:ext cx="1249877" cy="1236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F4AAC6E-5A4B-4DB0-C945-90F9F2D3F853}"/>
              </a:ext>
            </a:extLst>
          </p:cNvPr>
          <p:cNvSpPr txBox="1"/>
          <p:nvPr/>
        </p:nvSpPr>
        <p:spPr>
          <a:xfrm>
            <a:off x="2386940" y="1072650"/>
            <a:ext cx="33778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Dreaming Outloud Script Pro" panose="03050502040304050704" pitchFamily="66" charset="77"/>
                <a:cs typeface="Dreaming Outloud Script Pro" panose="03050502040304050704" pitchFamily="66" charset="77"/>
              </a:rPr>
              <a:t>Push &amp; Pull Factors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A8D822A-8567-D2FC-C392-50F06E30E3C4}"/>
              </a:ext>
            </a:extLst>
          </p:cNvPr>
          <p:cNvSpPr txBox="1"/>
          <p:nvPr/>
        </p:nvSpPr>
        <p:spPr>
          <a:xfrm>
            <a:off x="1275555" y="1595870"/>
            <a:ext cx="939338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2800" b="1" dirty="0"/>
              <a:t>Sexual Abuse of Minors (SAM)</a:t>
            </a:r>
          </a:p>
          <a:p>
            <a:pPr marL="457200" indent="-457200">
              <a:buAutoNum type="arabicPeriod"/>
            </a:pPr>
            <a:r>
              <a:rPr lang="en-US" sz="2800" b="1" dirty="0"/>
              <a:t>Pornography creation and consumption</a:t>
            </a:r>
          </a:p>
          <a:p>
            <a:pPr marL="457200" indent="-457200">
              <a:buAutoNum type="arabicPeriod"/>
            </a:pPr>
            <a:r>
              <a:rPr lang="en-US" sz="2800" b="1" dirty="0"/>
              <a:t>Risky online behaviors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b="1" dirty="0"/>
              <a:t>Sexting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b="1" dirty="0"/>
              <a:t>Grooming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b="1" dirty="0"/>
              <a:t>Cyber bullying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b="1" dirty="0"/>
              <a:t>Recruitment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b="1" dirty="0"/>
              <a:t>Sexual violence and exploitation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539DFAB-456F-2B91-0848-105DF7E90836}"/>
              </a:ext>
            </a:extLst>
          </p:cNvPr>
          <p:cNvSpPr txBox="1"/>
          <p:nvPr/>
        </p:nvSpPr>
        <p:spPr>
          <a:xfrm>
            <a:off x="1797415" y="5577553"/>
            <a:ext cx="85403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Dreaming Outloud Script Pro" panose="03050502040304050704" pitchFamily="66" charset="77"/>
                <a:cs typeface="Dreaming Outloud Script Pro" panose="03050502040304050704" pitchFamily="66" charset="77"/>
              </a:rPr>
              <a:t>Promoting human dignity &amp; authentic freedom</a:t>
            </a:r>
          </a:p>
        </p:txBody>
      </p:sp>
      <p:pic>
        <p:nvPicPr>
          <p:cNvPr id="12" name="Picture 11" descr="A orange line drawing of a person holding a sign&#10;&#10;Description automatically generated">
            <a:extLst>
              <a:ext uri="{FF2B5EF4-FFF2-40B4-BE49-F238E27FC236}">
                <a16:creationId xmlns:a16="http://schemas.microsoft.com/office/drawing/2014/main" id="{051AA8DB-AD03-86C0-A813-82BD26F65BA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736" b="94372" l="29329" r="82866">
                        <a14:foregroundMark x1="31951" y1="64286" x2="29695" y2="69264"/>
                        <a14:foregroundMark x1="42134" y1="46212" x2="42134" y2="46212"/>
                        <a14:foregroundMark x1="81768" y1="43182" x2="81768" y2="43182"/>
                        <a14:foregroundMark x1="80061" y1="8009" x2="80061" y2="8009"/>
                        <a14:foregroundMark x1="78902" y1="8009" x2="78902" y2="8009"/>
                        <a14:foregroundMark x1="76098" y1="7035" x2="76098" y2="7035"/>
                        <a14:foregroundMark x1="65915" y1="7035" x2="65915" y2="7035"/>
                        <a14:foregroundMark x1="60793" y1="7035" x2="60793" y2="7035"/>
                        <a14:foregroundMark x1="56280" y1="7035" x2="56280" y2="7035"/>
                        <a14:foregroundMark x1="59695" y1="5952" x2="59695" y2="5952"/>
                        <a14:foregroundMark x1="82866" y1="36147" x2="82866" y2="36147"/>
                        <a14:foregroundMark x1="82317" y1="38095" x2="82317" y2="38095"/>
                        <a14:foregroundMark x1="82866" y1="31061" x2="82866" y2="31061"/>
                        <a14:foregroundMark x1="82317" y1="22078" x2="82317" y2="22078"/>
                        <a14:foregroundMark x1="82866" y1="18074" x2="82866" y2="18074"/>
                        <a14:foregroundMark x1="43232" y1="46212" x2="43232" y2="46212"/>
                        <a14:foregroundMark x1="42134" y1="94372" x2="42134" y2="94372"/>
                      </a14:backgroundRemoval>
                    </a14:imgEffect>
                  </a14:imgLayer>
                </a14:imgProps>
              </a:ext>
            </a:extLst>
          </a:blip>
          <a:srcRect l="28597" r="14413"/>
          <a:stretch/>
        </p:blipFill>
        <p:spPr>
          <a:xfrm>
            <a:off x="547538" y="5093276"/>
            <a:ext cx="1278268" cy="12637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3362A6C-0F62-D889-7F93-4D2C797AD459}"/>
              </a:ext>
            </a:extLst>
          </p:cNvPr>
          <p:cNvSpPr txBox="1"/>
          <p:nvPr/>
        </p:nvSpPr>
        <p:spPr>
          <a:xfrm>
            <a:off x="1104946" y="5237513"/>
            <a:ext cx="8889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5522"/>
                </a:solidFill>
              </a:rPr>
              <a:t>START</a:t>
            </a:r>
          </a:p>
        </p:txBody>
      </p:sp>
    </p:spTree>
    <p:extLst>
      <p:ext uri="{BB962C8B-B14F-4D97-AF65-F5344CB8AC3E}">
        <p14:creationId xmlns:p14="http://schemas.microsoft.com/office/powerpoint/2010/main" val="596299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83A1F8-9ADD-845D-6C2E-106DD1E3F6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rid of blue and white squares&#10;&#10;Description automatically generated">
            <a:extLst>
              <a:ext uri="{FF2B5EF4-FFF2-40B4-BE49-F238E27FC236}">
                <a16:creationId xmlns:a16="http://schemas.microsoft.com/office/drawing/2014/main" id="{511D2BC3-B26E-79BF-56AC-D5D9BA410A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72210" cy="6858000"/>
          </a:xfrm>
          <a:prstGeom prst="rect">
            <a:avLst/>
          </a:prstGeom>
        </p:spPr>
      </p:pic>
      <p:pic>
        <p:nvPicPr>
          <p:cNvPr id="16" name="Content Placeholder 3" descr="A logo of a book&#10;&#10;Description automatically generated">
            <a:extLst>
              <a:ext uri="{FF2B5EF4-FFF2-40B4-BE49-F238E27FC236}">
                <a16:creationId xmlns:a16="http://schemas.microsoft.com/office/drawing/2014/main" id="{36CDDE4A-FE96-F72B-88AB-54EE50D902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4960" y="243721"/>
            <a:ext cx="8219139" cy="3295930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539DFAB-456F-2B91-0848-105DF7E90836}"/>
              </a:ext>
            </a:extLst>
          </p:cNvPr>
          <p:cNvSpPr txBox="1"/>
          <p:nvPr/>
        </p:nvSpPr>
        <p:spPr>
          <a:xfrm>
            <a:off x="2428872" y="3208747"/>
            <a:ext cx="53295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Dreaming Outloud Script Pro" panose="03050502040304050704" pitchFamily="66" charset="77"/>
                <a:cs typeface="Dreaming Outloud Script Pro" panose="03050502040304050704" pitchFamily="66" charset="77"/>
              </a:rPr>
              <a:t>“get there before the trafficker”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BBEEC51-D322-07F0-13B5-B9C08E89FD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43156" y="1877153"/>
            <a:ext cx="2457938" cy="353943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3D33C6D8-98D5-7394-6B7E-05AA842D7D94}"/>
              </a:ext>
            </a:extLst>
          </p:cNvPr>
          <p:cNvSpPr txBox="1"/>
          <p:nvPr/>
        </p:nvSpPr>
        <p:spPr>
          <a:xfrm>
            <a:off x="7089774" y="2349367"/>
            <a:ext cx="15716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entury Gothic" panose="020B0502020202020204" pitchFamily="34" charset="0"/>
              </a:rPr>
              <a:t>.ORG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FEFAEAD-CEAA-05B7-F290-85BCEC0768C8}"/>
              </a:ext>
            </a:extLst>
          </p:cNvPr>
          <p:cNvSpPr txBox="1"/>
          <p:nvPr/>
        </p:nvSpPr>
        <p:spPr>
          <a:xfrm>
            <a:off x="9306209" y="4699204"/>
            <a:ext cx="1761060" cy="70788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  INFO. </a:t>
            </a:r>
          </a:p>
        </p:txBody>
      </p:sp>
      <p:pic>
        <p:nvPicPr>
          <p:cNvPr id="20" name="Picture 19" descr="A grey circle with a star and text&#10;&#10;Description automatically generated">
            <a:extLst>
              <a:ext uri="{FF2B5EF4-FFF2-40B4-BE49-F238E27FC236}">
                <a16:creationId xmlns:a16="http://schemas.microsoft.com/office/drawing/2014/main" id="{AED33838-9EA6-3AD4-DE7A-3BC7E3093C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2133" y="5186837"/>
            <a:ext cx="1306038" cy="1306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274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4410</TotalTime>
  <Words>71</Words>
  <Application>Microsoft Macintosh PowerPoint</Application>
  <PresentationFormat>Widescreen</PresentationFormat>
  <Paragraphs>20</Paragraphs>
  <Slides>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Aptos</vt:lpstr>
      <vt:lpstr>Aptos Display</vt:lpstr>
      <vt:lpstr>Arial</vt:lpstr>
      <vt:lpstr>Century Gothic</vt:lpstr>
      <vt:lpstr>DIN Condensed</vt:lpstr>
      <vt:lpstr>Dreaming Outloud Script Pro</vt:lpstr>
      <vt:lpstr>Office Theme</vt:lpstr>
      <vt:lpstr>We exist to prevent commercial sexual exploitation in countries of origin.</vt:lpstr>
      <vt:lpstr>PowerPoint Presentation</vt:lpstr>
      <vt:lpstr>PowerPoint Presentation</vt:lpstr>
      <vt:lpstr>Prevention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Carla Marroquin</dc:creator>
  <cp:lastModifiedBy>Tamara Henkes</cp:lastModifiedBy>
  <cp:revision>5</cp:revision>
  <dcterms:created xsi:type="dcterms:W3CDTF">2024-08-13T00:41:36Z</dcterms:created>
  <dcterms:modified xsi:type="dcterms:W3CDTF">2024-10-04T18:45:51Z</dcterms:modified>
</cp:coreProperties>
</file>