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5" r:id="rId4"/>
    <p:sldId id="261" r:id="rId5"/>
    <p:sldId id="262" r:id="rId6"/>
    <p:sldId id="263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62"/>
  </p:normalViewPr>
  <p:slideViewPr>
    <p:cSldViewPr snapToGrid="0">
      <p:cViewPr varScale="1">
        <p:scale>
          <a:sx n="121" d="100"/>
          <a:sy n="121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F40C-BB89-7A4E-B67C-25BE15F0AC51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21675-CA6C-1641-A4ED-C6CF71E1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B11E-FE92-1C80-0F6A-375A8945A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8CDC2-C2D2-F825-EF4F-9B99F8FED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876E2-B472-3CD1-149E-71A37B2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8F5F7-A7C5-E142-9DD4-F91334C6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47D32-87F4-B2A2-8A9C-3C4711D8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6F10-6BE0-5B64-F33B-79071666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189F0-1C7E-3929-0111-1D964FC23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1FBDF-C003-FC7B-DAE1-6DD07F76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BFE91-2105-4B1B-EFC7-A4459E08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1FAE3-7733-6158-B8C7-E9AFAE7F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55FB67-B018-AA79-E35B-411622EE2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1E90D-59C8-370A-7718-9E0B0A3D7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4F1C-CECF-8E05-5BD2-C1922423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F8957-75EE-25B3-02C1-09A52CAB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9114-EBFD-98F8-614B-117E0445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5400-9EAA-4C35-0143-027EB72F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3F47-6BCA-4467-41B2-C9034B33A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C00D-8D58-17EF-B817-8C8E7F8E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604E8-D095-BE3B-AC1F-CB347FBB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0BD7-836B-6497-F67C-36DFD40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4BC1-D210-AD48-8B2B-DE356208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54BED-481A-2E4F-B2DD-A0AD909B5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BB084-C2C6-BB1D-7C68-4584C538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D2C46-5E60-FB63-7F79-B6ECABAF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4970D-5286-33F9-DD54-178DF5AA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1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AB5E-6425-9DE6-076E-C2FBA905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760C-3EA7-56DC-3661-5A592C35B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8E65C-0E4B-D08D-E7CA-65826FBD0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0DBF7-8EFB-C6FD-773C-ABA81E7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B3849-9026-994D-9C67-1F5E3B83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1D6A1-C2F4-7152-104F-F889C164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FFE5-3AE0-7862-32FD-AB9437D2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A3011-30CF-01E6-14C7-1518BCF2E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48BA6-4B11-E0C9-0736-684752B04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1A88E6-8E4B-0CB9-06B8-0B015C8CA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573DA-AAAB-BED4-E511-2FA128AA7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71314C-C768-E559-16E2-5D126189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04E258-7831-7081-FA55-97CD5E7B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4D79D-8415-5672-78AF-8A96883A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5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DA51-1DA7-0521-F43B-13668922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67BE7-5BA5-D9BE-9984-C3A14AEF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A2E6F-7D01-0B8B-D5B8-E365C6D8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4A512-3F95-AF84-3C9D-B7A1AD41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6B5EE-30F0-196D-2AFC-34E27BD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D9A60-3FCA-95F2-2712-57A39687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9A5C-1617-8E30-52B1-77EDC75B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16E6-7A96-12BF-11DA-9238EC96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BE38-6967-D26D-0123-15450FDE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D3B0A-F1DA-D227-ECEA-05857BDB5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EA3C-49BA-CA64-8731-DFC7879F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24EB-0BDE-2B8F-EEC0-BA4B087E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4D7DA-3816-C667-41AF-336F4A8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0FB5-AF72-0B64-04C6-FC1ECE5F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8629F-0780-B42B-DEC5-23944E429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3D61C-DBA1-657D-7766-7C95DCC4E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62A0-4597-B178-0A6E-0982559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A15E4-EA99-5EB6-D8B2-7DF5549B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6632A-157B-AE44-13B6-C26AC209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6B368-F6E4-E3C6-DE83-D0B2B85C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C492-03E6-DF23-AE99-18283617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DC1F-8203-562B-83E2-C32B5D76E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37CDA8-1908-5541-8AF2-FA9584DB7087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81A02-F0E2-F926-360D-DBDC2C5BE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DFC47-B157-0458-9E85-AE40AB565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122B0-7919-A240-8C06-91A1FF35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9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7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F55C3BDA-280E-FC58-FBB0-ACECE5ABAC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149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book&#10;&#10;Description automatically generated">
            <a:extLst>
              <a:ext uri="{FF2B5EF4-FFF2-40B4-BE49-F238E27FC236}">
                <a16:creationId xmlns:a16="http://schemas.microsoft.com/office/drawing/2014/main" id="{11B12CE2-1F18-5247-5B97-6E0C9A5BE4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869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63DF2404-CECB-8537-CE5D-5F0033B2DC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71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43F517FB-8408-D614-AFDC-68908EDE2C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17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B69EE72B-0B69-AF10-C57A-D4A92134046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73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images of people and devices&#10;&#10;Description automatically generated">
            <a:extLst>
              <a:ext uri="{FF2B5EF4-FFF2-40B4-BE49-F238E27FC236}">
                <a16:creationId xmlns:a16="http://schemas.microsoft.com/office/drawing/2014/main" id="{18733EF6-F760-23B3-21AD-7B26CED0C9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6049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Lombas, Allison</dc:creator>
  <cp:lastModifiedBy>Hailes, John</cp:lastModifiedBy>
  <cp:revision>7</cp:revision>
  <cp:lastPrinted>2024-08-19T20:54:47Z</cp:lastPrinted>
  <dcterms:created xsi:type="dcterms:W3CDTF">2024-05-29T20:21:01Z</dcterms:created>
  <dcterms:modified xsi:type="dcterms:W3CDTF">2024-08-20T19:15:44Z</dcterms:modified>
</cp:coreProperties>
</file>